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C5D1-95D1-4676-800F-78595FC8B4A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CC9D-EDB7-45BD-A775-81AE7004F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C5D1-95D1-4676-800F-78595FC8B4A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CC9D-EDB7-45BD-A775-81AE7004F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C5D1-95D1-4676-800F-78595FC8B4A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CC9D-EDB7-45BD-A775-81AE7004FD0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C5D1-95D1-4676-800F-78595FC8B4A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CC9D-EDB7-45BD-A775-81AE7004FD0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C5D1-95D1-4676-800F-78595FC8B4A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CC9D-EDB7-45BD-A775-81AE7004F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C5D1-95D1-4676-800F-78595FC8B4A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CC9D-EDB7-45BD-A775-81AE7004FD0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C5D1-95D1-4676-800F-78595FC8B4A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CC9D-EDB7-45BD-A775-81AE7004F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C5D1-95D1-4676-800F-78595FC8B4A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CC9D-EDB7-45BD-A775-81AE7004F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C5D1-95D1-4676-800F-78595FC8B4A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CC9D-EDB7-45BD-A775-81AE7004F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C5D1-95D1-4676-800F-78595FC8B4A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CC9D-EDB7-45BD-A775-81AE7004FD0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C5D1-95D1-4676-800F-78595FC8B4A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BCC9D-EDB7-45BD-A775-81AE7004FD0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D01C5D1-95D1-4676-800F-78595FC8B4AF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F2BCC9D-EDB7-45BD-A775-81AE7004FD0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krug.ru/article/show/kak_pravilno_vesti_sebja_v_rodah_uchimsja_rozhat_bystro_i_problem#p1" TargetMode="External"/><Relationship Id="rId7" Type="http://schemas.openxmlformats.org/officeDocument/2006/relationships/hyperlink" Target="http://www.medkrug.ru/article/show/kak_pravilno_vesti_sebja_v_rodah_uchimsja_rozhat_bystro_i_problem#p5" TargetMode="External"/><Relationship Id="rId2" Type="http://schemas.openxmlformats.org/officeDocument/2006/relationships/hyperlink" Target="http://www.medkrug.ru/article/show/kak_pravilno_vesti_sebja_v_rodah_uchimsja_rozhat_bystro_i_problem#p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dkrug.ru/article/show/kak_pravilno_vesti_sebja_v_rodah_uchimsja_rozhat_bystro_i_problem#p4" TargetMode="External"/><Relationship Id="rId5" Type="http://schemas.openxmlformats.org/officeDocument/2006/relationships/hyperlink" Target="http://www.medkrug.ru/article/show/kak_pravilno_vesti_sebja_v_rodah_uchimsja_rozhat_bystro_i_problem#p3" TargetMode="External"/><Relationship Id="rId4" Type="http://schemas.openxmlformats.org/officeDocument/2006/relationships/hyperlink" Target="http://www.medkrug.ru/article/show/kak_pravilno_vesti_sebja_v_rodah_uchimsja_rozhat_bystro_i_problem#p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44015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Подготовка к родам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4392488" cy="327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8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2900" dirty="0"/>
              <a:t>После того как головка ребенка проскальзывает через раскрытую шейку матки и оказывается на дне таза, начинается потужной период родов. В это время появляется желание тужиться, так, как это обычно бывает при дефекации, но при этом во много раз сильнее. Вначале потуги поддаются контролю, их можно «</a:t>
            </a:r>
            <a:r>
              <a:rPr lang="ru-RU" sz="2900" dirty="0" err="1"/>
              <a:t>передышать</a:t>
            </a:r>
            <a:r>
              <a:rPr lang="ru-RU" sz="2900" dirty="0"/>
              <a:t>», но к началу третьего периода родов, изгнанию плода, они становятся нестерпимыми.</a:t>
            </a:r>
          </a:p>
          <a:p>
            <a:r>
              <a:rPr lang="ru-RU" sz="2900" dirty="0" smtClean="0"/>
              <a:t>Расположившись </a:t>
            </a:r>
            <a:r>
              <a:rPr lang="ru-RU" sz="2900" dirty="0"/>
              <a:t>на родильном </a:t>
            </a:r>
            <a:r>
              <a:rPr lang="ru-RU" sz="2900" dirty="0" smtClean="0"/>
              <a:t>столе</a:t>
            </a:r>
            <a:r>
              <a:rPr lang="ru-RU" sz="2900" dirty="0"/>
              <a:t>  ждите команды акушерки.</a:t>
            </a:r>
          </a:p>
          <a:p>
            <a:r>
              <a:rPr lang="ru-RU" sz="2900" dirty="0"/>
              <a:t>Во время потуги вдохните полной грудью, закройте рот, крепко сожмите губы, потяните на себя поручни родильного стола и направьте всю энергию выдоха вниз, </a:t>
            </a:r>
            <a:r>
              <a:rPr lang="ru-RU" sz="2900" dirty="0" smtClean="0"/>
              <a:t>начинайте тужиться, тем самым помогая плоду опускаться по родовым путям. </a:t>
            </a:r>
          </a:p>
          <a:p>
            <a:r>
              <a:rPr lang="ru-RU" sz="2900" dirty="0" smtClean="0"/>
              <a:t>Когда </a:t>
            </a:r>
            <a:r>
              <a:rPr lang="ru-RU" sz="2900" dirty="0"/>
              <a:t>из половой щели покажется макушка малыша, акушерка попросит вас ослабить потуги. Мягкими движениями рук она освободит вначале лобик крошки, затем его личико и подбородок, после чего попросит вас вновь тужиться. В момент очередной потуги родятся плечики малыша и его туловище. </a:t>
            </a:r>
            <a:endParaRPr lang="ru-RU" sz="2900" dirty="0" smtClean="0"/>
          </a:p>
          <a:p>
            <a:r>
              <a:rPr lang="ru-RU" sz="2900" dirty="0" smtClean="0"/>
              <a:t>После </a:t>
            </a:r>
            <a:r>
              <a:rPr lang="ru-RU" sz="2900" dirty="0"/>
              <a:t>того как новорожденный появится на свет, вы можете вдохнуть свободно и немного передохнуть, но на этом роды не закончены.</a:t>
            </a:r>
          </a:p>
          <a:p>
            <a:endParaRPr lang="ru-RU" sz="2900" b="1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Второй период родов — потуги и изгнание плода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95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Третий этап родов — последовый период. В это время наблюдаются слабые схватки, благодаря которым плодные оболочки </a:t>
            </a:r>
            <a:r>
              <a:rPr lang="ru-RU" dirty="0" smtClean="0"/>
              <a:t> и плацента постепенно </a:t>
            </a:r>
            <a:r>
              <a:rPr lang="ru-RU" dirty="0"/>
              <a:t>отслаиваются от стенок матки.</a:t>
            </a:r>
          </a:p>
          <a:p>
            <a:r>
              <a:rPr lang="ru-RU" dirty="0"/>
              <a:t>Спустя примерно 10 минут после появления на свет малыша акушерка попросит вас еще раз </a:t>
            </a:r>
            <a:r>
              <a:rPr lang="ru-RU" dirty="0" err="1"/>
              <a:t>потужиться</a:t>
            </a:r>
            <a:r>
              <a:rPr lang="ru-RU" dirty="0"/>
              <a:t>, чтобы родить послед. Врач внимательно изучит его и убедится в том, что все части плодных оболочек вышли наружу. После этого с помощью зеркал он осмотрит шейку матки и убедится в том, что она цела. При необходимости все разрывы будут </a:t>
            </a:r>
            <a:r>
              <a:rPr lang="ru-RU" smtClean="0"/>
              <a:t>востановлены </a:t>
            </a:r>
            <a:r>
              <a:rPr lang="ru-RU" dirty="0"/>
              <a:t>путем наложения само рассасывающихся швов.</a:t>
            </a:r>
          </a:p>
          <a:p>
            <a:r>
              <a:rPr lang="ru-RU" dirty="0"/>
              <a:t>Еще пару часов вам придется провести в родовой палате </a:t>
            </a:r>
            <a:r>
              <a:rPr lang="ru-RU" dirty="0" smtClean="0"/>
              <a:t> с ребенком </a:t>
            </a:r>
            <a:r>
              <a:rPr lang="ru-RU" dirty="0"/>
              <a:t>на </a:t>
            </a:r>
            <a:r>
              <a:rPr lang="ru-RU" dirty="0" smtClean="0"/>
              <a:t>животе, при этом ребенок прикладывается к груди. </a:t>
            </a:r>
            <a:r>
              <a:rPr lang="ru-RU" dirty="0"/>
              <a:t>Для быстрого сокращения матки вам будут сделаны инъекции специальных препаратов. Когда угроза послеродового кровотечения минует, вас переведут в послеродовую палату </a:t>
            </a:r>
            <a:r>
              <a:rPr lang="ru-RU" dirty="0" smtClean="0"/>
              <a:t>с малышом.</a:t>
            </a:r>
            <a:endParaRPr lang="ru-RU" dirty="0"/>
          </a:p>
          <a:p>
            <a:r>
              <a:rPr lang="ru-RU" dirty="0"/>
              <a:t>Роды закончены. Впереди послеродовой период, во время которого ваш организм будет восстанавливаться после беременности.</a:t>
            </a:r>
          </a:p>
          <a:p>
            <a:r>
              <a:rPr lang="ru-RU" dirty="0"/>
              <a:t>Более подробную информацию можно получить на курсах по подготовке к родам.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Третий период родов 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92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Занятия с беременными </a:t>
            </a:r>
            <a:r>
              <a:rPr lang="ru-RU" dirty="0" smtClean="0"/>
              <a:t>ведёт специалист, </a:t>
            </a:r>
            <a:r>
              <a:rPr lang="ru-RU" dirty="0"/>
              <a:t>авторитет </a:t>
            </a:r>
            <a:r>
              <a:rPr lang="ru-RU" dirty="0" smtClean="0"/>
              <a:t>которого </a:t>
            </a:r>
            <a:r>
              <a:rPr lang="ru-RU" dirty="0"/>
              <a:t>подтвержден многолетним опытом практической работы.</a:t>
            </a:r>
          </a:p>
          <a:p>
            <a:r>
              <a:rPr lang="ru-RU" dirty="0" smtClean="0"/>
              <a:t>На </a:t>
            </a:r>
            <a:r>
              <a:rPr lang="ru-RU" dirty="0"/>
              <a:t>курсы можно записаться на портале пациента </a:t>
            </a:r>
            <a:r>
              <a:rPr lang="ru-RU" dirty="0" smtClean="0"/>
              <a:t>ОГАУЗ «Братский перинатальный центр»     </a:t>
            </a:r>
            <a:r>
              <a:rPr lang="ru-RU" b="1" dirty="0" smtClean="0"/>
              <a:t>«Прием </a:t>
            </a:r>
            <a:r>
              <a:rPr lang="ru-RU" b="1" dirty="0"/>
              <a:t>беременных вторичный</a:t>
            </a:r>
            <a:r>
              <a:rPr lang="ru-RU" b="1" dirty="0" smtClean="0"/>
              <a:t>».</a:t>
            </a:r>
            <a:endParaRPr lang="ru-RU" b="1" dirty="0"/>
          </a:p>
          <a:p>
            <a:r>
              <a:rPr lang="ru-RU" b="1" u="sng" dirty="0"/>
              <a:t>Темы лекций.</a:t>
            </a:r>
            <a:endParaRPr lang="ru-RU" b="1" dirty="0"/>
          </a:p>
          <a:p>
            <a:r>
              <a:rPr lang="ru-RU" dirty="0"/>
              <a:t>Рацион питания и гигиена беременных</a:t>
            </a:r>
          </a:p>
          <a:p>
            <a:r>
              <a:rPr lang="ru-RU" dirty="0"/>
              <a:t>Признаки приближающихся родов</a:t>
            </a:r>
          </a:p>
          <a:p>
            <a:r>
              <a:rPr lang="ru-RU" dirty="0"/>
              <a:t>Физиологическая подготовка к родам</a:t>
            </a:r>
          </a:p>
          <a:p>
            <a:r>
              <a:rPr lang="ru-RU" dirty="0"/>
              <a:t>Первый, второй, третий период родов – правила поведения.</a:t>
            </a:r>
          </a:p>
          <a:p>
            <a:r>
              <a:rPr lang="ru-RU" dirty="0"/>
              <a:t> Немедикаментозные методы обезболивания родов. </a:t>
            </a:r>
          </a:p>
          <a:p>
            <a:r>
              <a:rPr lang="ru-RU" dirty="0"/>
              <a:t>Тренинги по поведению в родах.</a:t>
            </a:r>
          </a:p>
          <a:p>
            <a:r>
              <a:rPr lang="ru-RU" dirty="0"/>
              <a:t>Поведение в послеродовом периоде.</a:t>
            </a:r>
          </a:p>
          <a:p>
            <a:r>
              <a:rPr lang="ru-RU" dirty="0"/>
              <a:t>Особенности эмоционального состояния женщины после родов.</a:t>
            </a:r>
          </a:p>
          <a:p>
            <a:r>
              <a:rPr lang="ru-RU" dirty="0"/>
              <a:t> Совместные  или партнерские роды.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7"/>
            <a:ext cx="8229600" cy="93610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Школа будущих родителей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977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35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Роды — естественный, заложенный природой процесс. Вся последовательность событий, происходящих в этот период, предопределена, однако своими действиями вы можете либо ускорить рождение малыша, либо осложнить его появление на свет.</a:t>
            </a:r>
          </a:p>
          <a:p>
            <a:pPr lvl="0"/>
            <a:r>
              <a:rPr lang="ru-RU" dirty="0">
                <a:hlinkClick r:id="rId2"/>
              </a:rPr>
              <a:t>1. Когда пора ехать в роддом?</a:t>
            </a:r>
            <a:endParaRPr lang="ru-RU" dirty="0"/>
          </a:p>
          <a:p>
            <a:pPr lvl="0"/>
            <a:r>
              <a:rPr lang="ru-RU" dirty="0">
                <a:hlinkClick r:id="rId3"/>
              </a:rPr>
              <a:t>2. Первый период родов: дышим за двоих!</a:t>
            </a:r>
            <a:endParaRPr lang="ru-RU" dirty="0"/>
          </a:p>
          <a:p>
            <a:pPr lvl="0"/>
            <a:r>
              <a:rPr lang="ru-RU" dirty="0">
                <a:hlinkClick r:id="rId4"/>
              </a:rPr>
              <a:t>3. Аутотренинг в предродовой палате</a:t>
            </a:r>
            <a:endParaRPr lang="ru-RU" dirty="0"/>
          </a:p>
          <a:p>
            <a:pPr lvl="0"/>
            <a:r>
              <a:rPr lang="ru-RU" dirty="0">
                <a:hlinkClick r:id="rId5"/>
              </a:rPr>
              <a:t>4. Чтобы облегчить боль</a:t>
            </a:r>
            <a:endParaRPr lang="ru-RU" dirty="0"/>
          </a:p>
          <a:p>
            <a:pPr lvl="0"/>
            <a:r>
              <a:rPr lang="ru-RU" dirty="0">
                <a:hlinkClick r:id="rId6"/>
              </a:rPr>
              <a:t>5. Родильное отделение — не место для истерик</a:t>
            </a:r>
            <a:endParaRPr lang="ru-RU" dirty="0"/>
          </a:p>
          <a:p>
            <a:pPr lvl="0"/>
            <a:r>
              <a:rPr lang="ru-RU" dirty="0">
                <a:hlinkClick r:id="rId7"/>
              </a:rPr>
              <a:t>6. Второй период родов — потуги и изгнание плода</a:t>
            </a:r>
            <a:endParaRPr lang="ru-RU" dirty="0"/>
          </a:p>
          <a:p>
            <a:pPr lvl="0"/>
            <a:r>
              <a:rPr lang="ru-RU" dirty="0"/>
              <a:t>7. Третий период родов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Как правильно вести себя в родах?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Учимся </a:t>
            </a:r>
            <a:r>
              <a:rPr lang="ru-RU" sz="2800" b="1" dirty="0">
                <a:solidFill>
                  <a:srgbClr val="FF0000"/>
                </a:solidFill>
              </a:rPr>
              <a:t>рожать быстро и без проблем.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8352929" cy="583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260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67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Роды — закономерный результат гормональных перестроек, происходящих в вашем организме на заключительных этапах беременности. О скорой развязке истории говорят опустившийся живот и тяжесть в нижней его части и области поясницы. Периодически возникают слабые схватки, живот напрягается и тянет вниз, но эти ощущения быстро проходят, матка вновь расслабляется и становится мягкой. Такие схватки являются предвестниками родов, но до настоящей родовой деятельности им далеко.</a:t>
            </a:r>
          </a:p>
          <a:p>
            <a:r>
              <a:rPr lang="ru-RU" dirty="0"/>
              <a:t>Сигналом для вызова бригады скорой помощи должны стать достаточно сильные схватки, которые повторяются с определенной периодичностью, появление из половых путей слизистых выделений, слегка окрашенных кровью, или излитие околоплодных вод.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1. Когда пора ехать в роддом?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 того момента как схватки становятся регулярными, берет начало первый период родов, во время которого сила, частота и продолжительность спазмов матки нарастает и происходит раскрытие ее шейки.</a:t>
            </a:r>
          </a:p>
          <a:p>
            <a:r>
              <a:rPr lang="ru-RU" dirty="0"/>
              <a:t>Во время спастического сокращения волокон маточной мускулатуры сжимаются кровеносные сосуды, которые несут артериальную кровь плаценте и плоду. </a:t>
            </a:r>
            <a:r>
              <a:rPr lang="ru-RU" dirty="0" smtClean="0"/>
              <a:t> Рефлекторное </a:t>
            </a:r>
            <a:r>
              <a:rPr lang="ru-RU" dirty="0"/>
              <a:t>увеличение частоты сокращений вашего сердца обеспечит доставку кислорода ребенку. Природа предусмотрела так, что эти процессы протекают вне зависимости от вашего сознания, однако полагаться на нее полностью не следует.</a:t>
            </a:r>
          </a:p>
          <a:p>
            <a:r>
              <a:rPr lang="ru-RU" dirty="0"/>
              <a:t>В первом периоде родов во время каждой схватки нужно спокойно и глубоко дышать, стараясь не задерживать дыхание на вдохе. При этом воздух должен наполнять верхние отделы легких, как бы поднимая грудную клетку. Вдыхать нужно через </a:t>
            </a:r>
            <a:r>
              <a:rPr lang="ru-RU" dirty="0" smtClean="0"/>
              <a:t>рот, </a:t>
            </a:r>
            <a:r>
              <a:rPr lang="ru-RU" dirty="0"/>
              <a:t>медленно и плавно, выдыхать через </a:t>
            </a:r>
            <a:r>
              <a:rPr lang="ru-RU" dirty="0" smtClean="0"/>
              <a:t>нос, </a:t>
            </a:r>
            <a:r>
              <a:rPr lang="ru-RU" dirty="0"/>
              <a:t>так же </a:t>
            </a:r>
            <a:r>
              <a:rPr lang="ru-RU" dirty="0" smtClean="0"/>
              <a:t>равномерно.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Первый период родов: дышим за двоих!</a:t>
            </a:r>
          </a:p>
        </p:txBody>
      </p:sp>
    </p:spTree>
    <p:extLst>
      <p:ext uri="{BB962C8B-B14F-4D97-AF65-F5344CB8AC3E}">
        <p14:creationId xmlns:p14="http://schemas.microsoft.com/office/powerpoint/2010/main" val="231609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Чтобы ускорить раскрытие шейки матки, нужно больше ходить, а вот сидеть не рекомендуется, при этом нарушается кровоток в конечностях и возникает застой венозной крови в тазу. Периодически полезно полежать на боку, поглаживая двумя руками низ живота в направлении от центра в стороны, акцентируя внимание на дыхании и проговаривая про себя: «Я спокойна, я контролирую ситуацию, каждая схватка приближает меня к рождению малыша».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Аутотренинг в предродовой палате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318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Ослабить боль поможет точечный массаж поясницы. Найдите у себя на пояснице наружные углы крестцового ромба и сжатыми кулаками помассируйте эти точки.</a:t>
            </a:r>
          </a:p>
          <a:p>
            <a:r>
              <a:rPr lang="ru-RU" dirty="0"/>
              <a:t>Следите за частотой и продолжительностью схваток и при их ослаблении или резком усилении немедленно сообщайте об этом врачу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При сильных болях </a:t>
            </a:r>
            <a:r>
              <a:rPr lang="ru-RU" dirty="0" smtClean="0"/>
              <a:t>врач может назначить </a:t>
            </a:r>
            <a:r>
              <a:rPr lang="ru-RU" dirty="0"/>
              <a:t>обезболивающее средство, однако следует помнить, что слишком часто принимать лекарство не стоит, это чревато наркотической депрессией новорожденного и снижением его адаптационных способностей.</a:t>
            </a:r>
          </a:p>
          <a:p>
            <a:r>
              <a:rPr lang="ru-RU" dirty="0"/>
              <a:t>Если раскрытие шейки матки стало причиной рефлекторной рвоты, полощите полость рта водой и затем выпивайте несколько глотков, чтобы восполнить потерю жидкости. Не пейте много, это может спровоцировать рецидив рвоты.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Чтобы облегчить боль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25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Роды </a:t>
            </a:r>
            <a:r>
              <a:rPr lang="ru-RU" dirty="0"/>
              <a:t>на самом деле болезненный процесс, но наличие разума позволяет нам, представительницам рода </a:t>
            </a:r>
            <a:r>
              <a:rPr lang="ru-RU" dirty="0" err="1"/>
              <a:t>Homo</a:t>
            </a:r>
            <a:r>
              <a:rPr lang="ru-RU" dirty="0"/>
              <a:t> </a:t>
            </a:r>
            <a:r>
              <a:rPr lang="ru-RU" dirty="0" err="1"/>
              <a:t>sapiens</a:t>
            </a:r>
            <a:r>
              <a:rPr lang="ru-RU" dirty="0"/>
              <a:t>, контролировать свои эмоции. Крикам, плачу, истерикам и ругани не место в родильном отделении. Это создает напряженную обстановку, мешает нормальному течению родов, затрудняет диагностические и лечебные мероприятия и в конечном итоге сказывается на их результате.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Родильное отделение — не место для истерик</a:t>
            </a:r>
          </a:p>
        </p:txBody>
      </p:sp>
    </p:spTree>
    <p:extLst>
      <p:ext uri="{BB962C8B-B14F-4D97-AF65-F5344CB8AC3E}">
        <p14:creationId xmlns:p14="http://schemas.microsoft.com/office/powerpoint/2010/main" val="3312105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256</TotalTime>
  <Words>270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Подготовка к родам</vt:lpstr>
      <vt:lpstr>Как правильно вести себя в родах?  Учимся рожать быстро и без проблем. </vt:lpstr>
      <vt:lpstr>Презентация PowerPoint</vt:lpstr>
      <vt:lpstr>Презентация PowerPoint</vt:lpstr>
      <vt:lpstr>1. Когда пора ехать в роддом? </vt:lpstr>
      <vt:lpstr>Первый период родов: дышим за двоих!</vt:lpstr>
      <vt:lpstr>Аутотренинг в предродовой палате </vt:lpstr>
      <vt:lpstr>Чтобы облегчить боль </vt:lpstr>
      <vt:lpstr>Родильное отделение — не место для истерик</vt:lpstr>
      <vt:lpstr>Второй период родов — потуги и изгнание плода </vt:lpstr>
      <vt:lpstr>Третий период родов  </vt:lpstr>
      <vt:lpstr>Школа будущих родителей.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родам</dc:title>
  <dc:creator>user</dc:creator>
  <cp:lastModifiedBy>user</cp:lastModifiedBy>
  <cp:revision>13</cp:revision>
  <dcterms:created xsi:type="dcterms:W3CDTF">2021-11-08T08:37:05Z</dcterms:created>
  <dcterms:modified xsi:type="dcterms:W3CDTF">2021-11-17T05:50:59Z</dcterms:modified>
</cp:coreProperties>
</file>